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30"/>
  </p:notesMasterIdLst>
  <p:sldIdLst>
    <p:sldId id="405" r:id="rId2"/>
    <p:sldId id="290" r:id="rId3"/>
    <p:sldId id="395" r:id="rId4"/>
    <p:sldId id="396" r:id="rId5"/>
    <p:sldId id="428" r:id="rId6"/>
    <p:sldId id="406" r:id="rId7"/>
    <p:sldId id="411" r:id="rId8"/>
    <p:sldId id="424" r:id="rId9"/>
    <p:sldId id="425" r:id="rId10"/>
    <p:sldId id="426" r:id="rId11"/>
    <p:sldId id="427" r:id="rId12"/>
    <p:sldId id="412" r:id="rId13"/>
    <p:sldId id="407" r:id="rId14"/>
    <p:sldId id="408" r:id="rId15"/>
    <p:sldId id="409" r:id="rId16"/>
    <p:sldId id="410" r:id="rId17"/>
    <p:sldId id="414" r:id="rId18"/>
    <p:sldId id="416" r:id="rId19"/>
    <p:sldId id="417" r:id="rId20"/>
    <p:sldId id="418" r:id="rId21"/>
    <p:sldId id="415" r:id="rId22"/>
    <p:sldId id="419" r:id="rId23"/>
    <p:sldId id="429" r:id="rId24"/>
    <p:sldId id="420" r:id="rId25"/>
    <p:sldId id="421" r:id="rId26"/>
    <p:sldId id="422" r:id="rId27"/>
    <p:sldId id="423" r:id="rId28"/>
    <p:sldId id="391" r:id="rId29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7"/>
    <a:srgbClr val="5B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1247" autoAdjust="0"/>
  </p:normalViewPr>
  <p:slideViewPr>
    <p:cSldViewPr snapToGrid="0">
      <p:cViewPr varScale="1">
        <p:scale>
          <a:sx n="102" d="100"/>
          <a:sy n="102" d="100"/>
        </p:scale>
        <p:origin x="25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https://support.zoom.com/hc/en/article?id=zm_kb&amp;sysparm_article=KB0073761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https://support.zoom.com/hc/en/article?id=zm_kb&amp;sysparm_article=KB0010218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https://support.zoom.com/hc/en/article?id=zm_kb&amp;sysparm_article=KB0057558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76793-38CB-E504-822E-77A27CE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90" y="999241"/>
            <a:ext cx="9906000" cy="444489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Using</a:t>
            </a:r>
            <a:br>
              <a:rPr lang="en-US" sz="4800" dirty="0"/>
            </a:br>
            <a:r>
              <a:rPr lang="en-US" sz="4800" dirty="0"/>
              <a:t>Zoom</a:t>
            </a:r>
            <a:br>
              <a:rPr lang="en-US" sz="4800" dirty="0"/>
            </a:br>
            <a:r>
              <a:rPr lang="en-US" sz="4800" dirty="0"/>
              <a:t>AI Companion</a:t>
            </a:r>
            <a:br>
              <a:rPr lang="en-US" sz="4800" dirty="0"/>
            </a:br>
            <a:r>
              <a:rPr lang="en-US" sz="4800" dirty="0"/>
              <a:t>with </a:t>
            </a:r>
            <a:br>
              <a:rPr lang="en-US" sz="4800" dirty="0"/>
            </a:br>
            <a:r>
              <a:rPr lang="en-US" sz="4800" dirty="0"/>
              <a:t>Sessions &amp;</a:t>
            </a:r>
            <a:br>
              <a:rPr lang="en-US" sz="4800" dirty="0"/>
            </a:br>
            <a:r>
              <a:rPr lang="en-US" sz="4800" dirty="0"/>
              <a:t>Events</a:t>
            </a:r>
            <a:br>
              <a:rPr lang="en-US" sz="4800" dirty="0"/>
            </a:br>
            <a:r>
              <a:rPr lang="en-US" sz="4800" dirty="0"/>
              <a:t>Part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A98EA-F939-44F3-BBFB-4E8D2C81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99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20FFD-B063-E7B1-34B9-6E80F739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81" y="9952"/>
            <a:ext cx="9295238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13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4B0EA-4448-A97C-158B-B5414F629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15" y="0"/>
            <a:ext cx="9131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9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732A7E0-0F81-8A50-A91A-CC6CA581A292}"/>
              </a:ext>
            </a:extLst>
          </p:cNvPr>
          <p:cNvGrpSpPr/>
          <p:nvPr/>
        </p:nvGrpSpPr>
        <p:grpSpPr>
          <a:xfrm>
            <a:off x="1357337" y="1592714"/>
            <a:ext cx="9477327" cy="4544825"/>
            <a:chOff x="1868045" y="1592714"/>
            <a:chExt cx="9477327" cy="45448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D672A3-664A-3915-2616-0C551CA94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8045" y="1592714"/>
              <a:ext cx="8455909" cy="221180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306EE2-BA30-0D6A-CD95-31B5B60DF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1397" y="4165665"/>
              <a:ext cx="4349722" cy="19718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79F541-4903-D6AE-D921-42994ECF3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9823" y="4307759"/>
              <a:ext cx="4685549" cy="1687686"/>
            </a:xfrm>
            <a:prstGeom prst="rect">
              <a:avLst/>
            </a:prstGeom>
          </p:spPr>
        </p:pic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8B10E0CF-2500-A9F1-A3AC-DD20611E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38773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/>
              <a:t>Demo: Image Generation</a:t>
            </a:r>
          </a:p>
        </p:txBody>
      </p:sp>
    </p:spTree>
    <p:extLst>
      <p:ext uri="{BB962C8B-B14F-4D97-AF65-F5344CB8AC3E}">
        <p14:creationId xmlns:p14="http://schemas.microsoft.com/office/powerpoint/2010/main" val="2532422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189-10B5-D992-C06E-85A11023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Smart </a:t>
            </a:r>
            <a:br>
              <a:rPr lang="en-US" sz="4800" dirty="0"/>
            </a:br>
            <a:r>
              <a:rPr lang="en-US" sz="4800" dirty="0"/>
              <a:t>Compose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4577F-19C8-E0D7-44AF-655905FB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9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75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2A4362-9182-C658-A1D5-D6DF7336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53" y="456757"/>
            <a:ext cx="11613294" cy="1051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1EDBE-8FBD-ED7C-3371-6BE5192B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72" y="1638142"/>
            <a:ext cx="10231055" cy="47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5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45AAE-7F23-359F-4DB2-0421D28D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47" y="9952"/>
            <a:ext cx="9161905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4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1293-CC55-DC47-D9D2-7CBCC6E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Zoom Events Compose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45A2E-6ECE-C272-2C4A-DB17FC181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50" y="2198076"/>
            <a:ext cx="9419124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8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8F5A88-823C-9A8F-0C9B-08AF8458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Email</a:t>
            </a:r>
            <a:br>
              <a:rPr lang="en-US" sz="4800" dirty="0"/>
            </a:br>
            <a:r>
              <a:rPr lang="en-US" sz="4800" dirty="0"/>
              <a:t>Compose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850635-A6E0-BF7E-ADCF-A3E7434E8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0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4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B43BA-CCFE-5C57-9483-D45AAE6C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5" y="578030"/>
            <a:ext cx="12013549" cy="1033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C81AB-DAB0-94AE-C470-040A196E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93" y="1731212"/>
            <a:ext cx="9712214" cy="454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6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75511-2925-892D-5742-30ABD8AD8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26" y="0"/>
            <a:ext cx="8175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0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151728"/>
            <a:ext cx="10622603" cy="25545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endParaRPr lang="en-US" sz="4000" dirty="0"/>
          </a:p>
          <a:p>
            <a:r>
              <a:rPr lang="en-US" sz="4000" dirty="0"/>
              <a:t>“My favorite game on Zoom is ‘Spot the awkward virtual background’. It’s like a virtual scavenger hunt!”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B2BEF-9F1B-66A3-9E10-352E1769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92" y="563069"/>
            <a:ext cx="9877415" cy="573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5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D07A5-F7F8-5F44-B60F-43BB6FE8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Email Compose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D9000-E03E-0F63-10C0-9FA03625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572" y="2236552"/>
            <a:ext cx="4471679" cy="23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9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F45DE5-E3D9-9D63-6E9D-9719FE79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12" y="1419226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Lobby</a:t>
            </a:r>
            <a:br>
              <a:rPr lang="en-US" sz="4800" dirty="0"/>
            </a:br>
            <a:r>
              <a:rPr lang="en-US" sz="4800" dirty="0"/>
              <a:t>Chat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5AA29-9F60-0B96-3A0A-1523DF28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49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74D48E-2B5C-5CC3-55E1-D2A37548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09" y="1430408"/>
            <a:ext cx="9485381" cy="39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78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BDD92B-9CA6-7E2D-9E65-F5C2A778E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1" y="587359"/>
            <a:ext cx="11566938" cy="1034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498B2-26B4-72DA-BAB1-294068B2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60" y="1851557"/>
            <a:ext cx="9853679" cy="46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51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5B1A9-E988-1634-24C1-6B2F2E68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33" y="638580"/>
            <a:ext cx="10207334" cy="55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3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A5D75-0556-8FB1-4F6D-6DCC6077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67" y="477549"/>
            <a:ext cx="10003866" cy="59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1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9D68-8CD0-E701-4139-1D0BA38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Lobby Chat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A40CC-A435-417D-489F-978715F0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17" y="2097088"/>
            <a:ext cx="6169789" cy="37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28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BCAAC-F596-8C57-EA8D-AB2A808E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E52718-72DC-EADA-0082-7F5C836B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76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D8DE-4132-AB83-26AE-C7D74510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2" y="1185627"/>
            <a:ext cx="10025939" cy="306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A88E3-AFAB-74BB-869E-A191C0D1E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743" y="4305011"/>
            <a:ext cx="8300513" cy="23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6105DC-C20A-154D-F54F-B1D4F8FD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5" y="0"/>
            <a:ext cx="11357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1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7B644D-96A5-A521-9EC2-44AD5F39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2" y="417716"/>
            <a:ext cx="8996675" cy="60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C57E-DA25-DC45-296C-9A365BFA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Image </a:t>
            </a:r>
            <a:br>
              <a:rPr lang="en-US" sz="4800" dirty="0"/>
            </a:br>
            <a:r>
              <a:rPr lang="en-US" sz="4800" dirty="0"/>
              <a:t>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732BB-DA8D-562D-A537-4E5AB7AC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05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5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100751-5002-64DE-9381-F27A8D53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7" y="1070262"/>
            <a:ext cx="12001065" cy="522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340FF-08DD-E134-D27B-65F4271D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85" y="1847854"/>
            <a:ext cx="10771230" cy="37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3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3C3DA-3263-D0A5-8E32-BB94D8CE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45" y="1908077"/>
            <a:ext cx="10372910" cy="304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61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9524</TotalTime>
  <Words>175</Words>
  <Application>Microsoft Office PowerPoint</Application>
  <PresentationFormat>Widescreen</PresentationFormat>
  <Paragraphs>23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Tw Cen MT</vt:lpstr>
      <vt:lpstr>Circuit</vt:lpstr>
      <vt:lpstr>Using Zoom AI Companion with  Sessions &amp; Events Part 7</vt:lpstr>
      <vt:lpstr>PowerPoint Presentation</vt:lpstr>
      <vt:lpstr>PowerPoint Presentation</vt:lpstr>
      <vt:lpstr>Membership has its privileges</vt:lpstr>
      <vt:lpstr>PowerPoint Presentation</vt:lpstr>
      <vt:lpstr>PowerPoint Presentation</vt:lpstr>
      <vt:lpstr>Image  Generation</vt:lpstr>
      <vt:lpstr>PowerPoint Presentation</vt:lpstr>
      <vt:lpstr>PowerPoint Presentation</vt:lpstr>
      <vt:lpstr>PowerPoint Presentation</vt:lpstr>
      <vt:lpstr>PowerPoint Presentation</vt:lpstr>
      <vt:lpstr>Demo: Image Generation</vt:lpstr>
      <vt:lpstr>Smart  Compose</vt:lpstr>
      <vt:lpstr>PowerPoint Presentation</vt:lpstr>
      <vt:lpstr>PowerPoint Presentation</vt:lpstr>
      <vt:lpstr>Demo: Zoom Events Compose</vt:lpstr>
      <vt:lpstr>Email Compose</vt:lpstr>
      <vt:lpstr>PowerPoint Presentation</vt:lpstr>
      <vt:lpstr>PowerPoint Presentation</vt:lpstr>
      <vt:lpstr>PowerPoint Presentation</vt:lpstr>
      <vt:lpstr>Demo: Email Compose</vt:lpstr>
      <vt:lpstr>Lobby Chat</vt:lpstr>
      <vt:lpstr>PowerPoint Presentation</vt:lpstr>
      <vt:lpstr>PowerPoint Presentation</vt:lpstr>
      <vt:lpstr>PowerPoint Presentation</vt:lpstr>
      <vt:lpstr>PowerPoint Presentation</vt:lpstr>
      <vt:lpstr>Demo: Lobby Chat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Zoom AI Companion with  Sessions &amp; Events Part 7</dc:title>
  <dc:creator>Zain</dc:creator>
  <cp:lastModifiedBy>Zain Naboulsi</cp:lastModifiedBy>
  <cp:revision>6</cp:revision>
  <cp:lastPrinted>2024-03-11T13:51:07Z</cp:lastPrinted>
  <dcterms:created xsi:type="dcterms:W3CDTF">2023-10-26T23:38:07Z</dcterms:created>
  <dcterms:modified xsi:type="dcterms:W3CDTF">2024-04-27T09:34:03Z</dcterms:modified>
</cp:coreProperties>
</file>